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9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8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1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2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6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E7E5-018F-4109-81DD-13E428F676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01FA-617E-4F67-8B0A-A433E0C686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7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2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7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2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8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3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8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016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Diavoorstelling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Baren-Nawrocka</dc:creator>
  <cp:lastModifiedBy>Jan van Baren-Nawrocka</cp:lastModifiedBy>
  <cp:revision>1</cp:revision>
  <dcterms:created xsi:type="dcterms:W3CDTF">2018-01-16T17:07:42Z</dcterms:created>
  <dcterms:modified xsi:type="dcterms:W3CDTF">2018-01-16T17:09:50Z</dcterms:modified>
</cp:coreProperties>
</file>